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Rough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Torch light reflects brightly off a mirror.</a:t>
            </a:r>
          </a:p>
          <a:p>
            <a:r>
              <a:rPr lang="en-GB" dirty="0"/>
              <a:t>What happens when a torch is shone on other objects?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100858" y="1859974"/>
            <a:ext cx="6463686" cy="3847382"/>
            <a:chOff x="1100858" y="1859974"/>
            <a:chExt cx="6463686" cy="3847382"/>
          </a:xfrm>
        </p:grpSpPr>
        <p:sp>
          <p:nvSpPr>
            <p:cNvPr id="6" name="Rectangle 5"/>
            <p:cNvSpPr/>
            <p:nvPr/>
          </p:nvSpPr>
          <p:spPr>
            <a:xfrm>
              <a:off x="1534680" y="1859974"/>
              <a:ext cx="6029864" cy="384738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3966276" y="3105509"/>
              <a:ext cx="1865181" cy="395683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7"/>
            <p:cNvGrpSpPr/>
            <p:nvPr/>
          </p:nvGrpSpPr>
          <p:grpSpPr>
            <a:xfrm rot="347518">
              <a:off x="1113388" y="2243183"/>
              <a:ext cx="1460221" cy="549826"/>
              <a:chOff x="1144948" y="3510010"/>
              <a:chExt cx="1460221" cy="549826"/>
            </a:xfrm>
          </p:grpSpPr>
          <p:sp>
            <p:nvSpPr>
              <p:cNvPr id="18" name="Round Same Side Corner Rectangle 17"/>
              <p:cNvSpPr/>
              <p:nvPr/>
            </p:nvSpPr>
            <p:spPr>
              <a:xfrm rot="16702072">
                <a:off x="1666874" y="2993814"/>
                <a:ext cx="342900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solidFill>
                <a:srgbClr val="C34C49"/>
              </a:solidFill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ound Same Side Corner Rectangle 18"/>
              <p:cNvSpPr/>
              <p:nvPr/>
            </p:nvSpPr>
            <p:spPr>
              <a:xfrm rot="16702072">
                <a:off x="2158641" y="3621074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solidFill>
                <a:srgbClr val="C34C49"/>
              </a:solidFill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 rot="487154">
                <a:off x="2559450" y="3535514"/>
                <a:ext cx="45719" cy="524322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rot="325221">
              <a:off x="1100858" y="3776411"/>
              <a:ext cx="1460221" cy="549826"/>
              <a:chOff x="1144948" y="3510010"/>
              <a:chExt cx="1460221" cy="549826"/>
            </a:xfrm>
          </p:grpSpPr>
          <p:sp>
            <p:nvSpPr>
              <p:cNvPr id="15" name="Round Same Side Corner Rectangle 14"/>
              <p:cNvSpPr/>
              <p:nvPr/>
            </p:nvSpPr>
            <p:spPr>
              <a:xfrm rot="16702072">
                <a:off x="1666874" y="2993814"/>
                <a:ext cx="342900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ound Same Side Corner Rectangle 15"/>
              <p:cNvSpPr/>
              <p:nvPr/>
            </p:nvSpPr>
            <p:spPr>
              <a:xfrm rot="16702072">
                <a:off x="2158641" y="3621074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 rot="487154">
                <a:off x="2559450" y="3535514"/>
                <a:ext cx="45719" cy="524322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Oval 9"/>
            <p:cNvSpPr/>
            <p:nvPr/>
          </p:nvSpPr>
          <p:spPr>
            <a:xfrm>
              <a:off x="4649639" y="4714875"/>
              <a:ext cx="2527538" cy="557121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38516" y="4279515"/>
              <a:ext cx="1434811" cy="593571"/>
            </a:xfrm>
            <a:prstGeom prst="rect">
              <a:avLst/>
            </a:prstGeom>
            <a:pattFill prst="pct30">
              <a:fgClr>
                <a:schemeClr val="accent2">
                  <a:lumMod val="50000"/>
                </a:schemeClr>
              </a:fgClr>
              <a:bgClr>
                <a:schemeClr val="accent2">
                  <a:lumMod val="75000"/>
                </a:schemeClr>
              </a:bgClr>
            </a:pattFill>
            <a:ln w="9525">
              <a:solidFill>
                <a:schemeClr val="accent2">
                  <a:lumMod val="50000"/>
                </a:schemeClr>
              </a:solidFill>
            </a:ln>
            <a:scene3d>
              <a:camera prst="isometricOffAxis2Top"/>
              <a:lightRig rig="threePt" dir="t"/>
            </a:scene3d>
            <a:sp3d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 b="1" kern="1200" dirty="0">
                  <a:ln>
                    <a:solidFill>
                      <a:schemeClr val="accent2">
                        <a:lumMod val="50000"/>
                      </a:schemeClr>
                    </a:solidFill>
                  </a:ln>
                  <a:solidFill>
                    <a:srgbClr val="D16309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UYSEG</a:t>
              </a:r>
              <a:endParaRPr lang="en-GB" sz="14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1630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400" b="1" kern="1200" dirty="0">
                  <a:ln>
                    <a:solidFill>
                      <a:schemeClr val="accent2">
                        <a:lumMod val="50000"/>
                      </a:schemeClr>
                    </a:solidFill>
                  </a:ln>
                  <a:solidFill>
                    <a:srgbClr val="D16309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Bricks</a:t>
              </a:r>
              <a:endParaRPr lang="en-GB" sz="14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1630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347206" y="2651530"/>
              <a:ext cx="791310" cy="72604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>
                  <a:lumMod val="75000"/>
                </a:schemeClr>
              </a:solidFill>
            </a:ln>
            <a:scene3d>
              <a:camera prst="isometricTopUp"/>
              <a:lightRig rig="threePt" dir="t"/>
            </a:scene3d>
            <a:sp3d extrusionH="127000">
              <a:bevelT w="50800" h="635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12700"/>
            </a:bodyPr>
            <a:lstStyle/>
            <a:p>
              <a:pPr algn="ctr"/>
              <a:r>
                <a:rPr lang="en-GB" sz="800" dirty="0" smtClean="0">
                  <a:ln w="317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chemeClr val="bg1">
                      <a:lumMod val="50000"/>
                    </a:schemeClr>
                  </a:solidFill>
                </a:rPr>
                <a:t>Ten Pence</a:t>
              </a:r>
              <a:endParaRPr lang="en-GB" sz="800" dirty="0">
                <a:ln w="317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</a:endParaRPr>
            </a:p>
            <a:p>
              <a:pPr algn="ctr"/>
              <a:r>
                <a:rPr lang="en-GB" dirty="0" smtClean="0">
                  <a:ln w="317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chemeClr val="bg1">
                      <a:lumMod val="50000"/>
                    </a:schemeClr>
                  </a:solidFill>
                </a:rPr>
                <a:t>10p</a:t>
              </a:r>
              <a:endParaRPr lang="en-GB" dirty="0">
                <a:ln w="317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Rough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happens when a torch is shone on other objects?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reflects off the shiny coin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Light reflects off the coin like a mirror             </a:t>
            </a: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all in one direction) 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reflects off the dull brick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rough surface of the brick reflects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in     all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directions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917" y="1308819"/>
            <a:ext cx="3488887" cy="20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</TotalTime>
  <Words>103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2019-04-10T09:22:19Z</dcterms:created>
  <dcterms:modified xsi:type="dcterms:W3CDTF">2019-04-10T09:30:16Z</dcterms:modified>
</cp:coreProperties>
</file>